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8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23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EA98C1-F9BF-452C-BDFE-5DADDA171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15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8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886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47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8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010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24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The National Space Board was taking applications for places in the experimental space station city being built near the moon.  Half of the applications came from the United States, one-fourth came from Canada, one-eighth came from Japan, one-sixteenth came from England, one-thirty second came from Spain, and 18 applications came from Mexico.  How many applications in total have been received for the space city, and how many came from each country?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365500" y="1778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5249</TotalTime>
  <Words>83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87</cp:revision>
  <cp:lastPrinted>2001-04-26T02:59:36Z</cp:lastPrinted>
  <dcterms:created xsi:type="dcterms:W3CDTF">2000-09-03T02:04:07Z</dcterms:created>
  <dcterms:modified xsi:type="dcterms:W3CDTF">2014-05-03T21:21:50Z</dcterms:modified>
</cp:coreProperties>
</file>